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81" r:id="rId2"/>
    <p:sldId id="581" r:id="rId3"/>
    <p:sldId id="582" r:id="rId4"/>
    <p:sldId id="583" r:id="rId5"/>
    <p:sldId id="580" r:id="rId6"/>
    <p:sldId id="584" r:id="rId7"/>
    <p:sldId id="515" r:id="rId8"/>
    <p:sldId id="514" r:id="rId9"/>
    <p:sldId id="285" r:id="rId10"/>
    <p:sldId id="284" r:id="rId11"/>
    <p:sldId id="483" r:id="rId12"/>
    <p:sldId id="282" r:id="rId13"/>
    <p:sldId id="503" r:id="rId14"/>
    <p:sldId id="484" r:id="rId15"/>
    <p:sldId id="485" r:id="rId16"/>
    <p:sldId id="504" r:id="rId17"/>
    <p:sldId id="256" r:id="rId18"/>
    <p:sldId id="288" r:id="rId19"/>
    <p:sldId id="290" r:id="rId20"/>
    <p:sldId id="289" r:id="rId21"/>
    <p:sldId id="286" r:id="rId22"/>
    <p:sldId id="287" r:id="rId23"/>
    <p:sldId id="291" r:id="rId24"/>
    <p:sldId id="258" r:id="rId25"/>
    <p:sldId id="259" r:id="rId26"/>
    <p:sldId id="486" r:id="rId27"/>
    <p:sldId id="487" r:id="rId28"/>
    <p:sldId id="488" r:id="rId29"/>
    <p:sldId id="489" r:id="rId30"/>
    <p:sldId id="498" r:id="rId31"/>
    <p:sldId id="491" r:id="rId32"/>
    <p:sldId id="505" r:id="rId33"/>
    <p:sldId id="506" r:id="rId34"/>
    <p:sldId id="500" r:id="rId35"/>
    <p:sldId id="501" r:id="rId36"/>
    <p:sldId id="264" r:id="rId37"/>
    <p:sldId id="265" r:id="rId38"/>
    <p:sldId id="533" r:id="rId39"/>
    <p:sldId id="534" r:id="rId40"/>
    <p:sldId id="520" r:id="rId41"/>
    <p:sldId id="531" r:id="rId42"/>
    <p:sldId id="530" r:id="rId43"/>
    <p:sldId id="532" r:id="rId44"/>
    <p:sldId id="475" r:id="rId45"/>
    <p:sldId id="266" r:id="rId46"/>
    <p:sldId id="507" r:id="rId47"/>
    <p:sldId id="374" r:id="rId48"/>
    <p:sldId id="516" r:id="rId49"/>
    <p:sldId id="517" r:id="rId50"/>
    <p:sldId id="518" r:id="rId51"/>
    <p:sldId id="373" r:id="rId52"/>
    <p:sldId id="268" r:id="rId53"/>
    <p:sldId id="267" r:id="rId54"/>
    <p:sldId id="375" r:id="rId55"/>
    <p:sldId id="519" r:id="rId56"/>
    <p:sldId id="508" r:id="rId57"/>
    <p:sldId id="509" r:id="rId58"/>
    <p:sldId id="510" r:id="rId59"/>
    <p:sldId id="511" r:id="rId60"/>
    <p:sldId id="512" r:id="rId61"/>
    <p:sldId id="535" r:id="rId62"/>
    <p:sldId id="513" r:id="rId63"/>
    <p:sldId id="522" r:id="rId64"/>
    <p:sldId id="523" r:id="rId65"/>
    <p:sldId id="473" r:id="rId66"/>
    <p:sldId id="478" r:id="rId67"/>
    <p:sldId id="474" r:id="rId68"/>
    <p:sldId id="524" r:id="rId69"/>
    <p:sldId id="528" r:id="rId70"/>
    <p:sldId id="526" r:id="rId71"/>
    <p:sldId id="376" r:id="rId72"/>
    <p:sldId id="366" r:id="rId73"/>
    <p:sldId id="367" r:id="rId74"/>
    <p:sldId id="368" r:id="rId75"/>
    <p:sldId id="529" r:id="rId76"/>
    <p:sldId id="472" r:id="rId77"/>
    <p:sldId id="559" r:id="rId78"/>
    <p:sldId id="560" r:id="rId79"/>
    <p:sldId id="561" r:id="rId80"/>
    <p:sldId id="562" r:id="rId81"/>
    <p:sldId id="563" r:id="rId82"/>
    <p:sldId id="564" r:id="rId83"/>
    <p:sldId id="565" r:id="rId84"/>
    <p:sldId id="566" r:id="rId85"/>
    <p:sldId id="567" r:id="rId86"/>
    <p:sldId id="568" r:id="rId87"/>
    <p:sldId id="569" r:id="rId88"/>
    <p:sldId id="570" r:id="rId89"/>
    <p:sldId id="571" r:id="rId90"/>
    <p:sldId id="572" r:id="rId91"/>
    <p:sldId id="573" r:id="rId92"/>
    <p:sldId id="574" r:id="rId93"/>
    <p:sldId id="575" r:id="rId94"/>
    <p:sldId id="576" r:id="rId95"/>
    <p:sldId id="577" r:id="rId96"/>
    <p:sldId id="578" r:id="rId97"/>
    <p:sldId id="579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23"/>
    <a:srgbClr val="3F92FF"/>
    <a:srgbClr val="0076DE"/>
    <a:srgbClr val="3A76DE"/>
    <a:srgbClr val="34343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6" autoAdjust="0"/>
    <p:restoredTop sz="94660"/>
  </p:normalViewPr>
  <p:slideViewPr>
    <p:cSldViewPr snapToGrid="0" snapToObjects="1">
      <p:cViewPr>
        <p:scale>
          <a:sx n="94" d="100"/>
          <a:sy n="94" d="100"/>
        </p:scale>
        <p:origin x="-2152" y="-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138F6-DA4E-0D4C-B414-DE38F5BC74B3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0BCB2-035A-E946-8A5A-DFC8D9878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5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1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7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7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3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5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4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5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7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7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0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FF7923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04040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04040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04040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04040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04040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7923"/>
                </a:solidFill>
              </a:rPr>
              <a:t>Welcome to Hack Camp!</a:t>
            </a:r>
            <a:endParaRPr lang="en-US" sz="4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94" t="2260" r="2367" b="2961"/>
          <a:stretch/>
        </p:blipFill>
        <p:spPr>
          <a:xfrm>
            <a:off x="0" y="0"/>
            <a:ext cx="996754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4353492"/>
            <a:ext cx="5891199" cy="250450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Century Gothic"/>
                <a:cs typeface="Century Gothic"/>
              </a:rPr>
              <a:t>I wanted to be this kid</a:t>
            </a:r>
            <a:endParaRPr lang="en-US" sz="6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215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2685" y="4592168"/>
            <a:ext cx="6251316" cy="2265831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>
                <a:latin typeface="Century Gothic"/>
                <a:cs typeface="Century Gothic"/>
              </a:rPr>
              <a:t>Had the power to build anything!</a:t>
            </a:r>
            <a:endParaRPr lang="en-US" sz="5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406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6635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" y="4353492"/>
            <a:ext cx="6431540" cy="250450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Century Gothic"/>
                <a:cs typeface="Century Gothic"/>
              </a:rPr>
              <a:t>That’s What Coding Really Is</a:t>
            </a:r>
            <a:endParaRPr lang="en-US" sz="6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610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500"/>
            <a:ext cx="4965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3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3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500"/>
            <a:ext cx="4965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0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0"/>
            <a:ext cx="6726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7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28548" cy="80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3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41" y="2589348"/>
            <a:ext cx="8177918" cy="1143000"/>
          </a:xfrm>
        </p:spPr>
        <p:txBody>
          <a:bodyPr>
            <a:noAutofit/>
          </a:bodyPr>
          <a:lstStyle/>
          <a:p>
            <a:r>
              <a:rPr lang="en-US" sz="3000" b="0" dirty="0" smtClean="0"/>
              <a:t>So you thought you signed up for a programming camp…</a:t>
            </a:r>
            <a:endParaRPr lang="en-US" sz="3000" b="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26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0"/>
            <a:ext cx="672662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3" y="750507"/>
            <a:ext cx="1964789" cy="196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0"/>
            <a:ext cx="672662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3" y="750507"/>
            <a:ext cx="1964789" cy="1964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8" y="3462281"/>
            <a:ext cx="3466699" cy="281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0"/>
            <a:ext cx="672662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3" y="750507"/>
            <a:ext cx="1964789" cy="1964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8" y="3462281"/>
            <a:ext cx="3466699" cy="2818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3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409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0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Yourself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81" y="1285673"/>
            <a:ext cx="5563631" cy="52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37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Yourself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0858"/>
          <a:stretch/>
        </p:blipFill>
        <p:spPr>
          <a:xfrm>
            <a:off x="1247039" y="1530877"/>
            <a:ext cx="6455858" cy="4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492" y="-1"/>
            <a:ext cx="10025634" cy="69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2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08" y="0"/>
            <a:ext cx="6093749" cy="69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5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285" y="2589348"/>
            <a:ext cx="10096570" cy="1143000"/>
          </a:xfrm>
        </p:spPr>
        <p:txBody>
          <a:bodyPr>
            <a:noAutofit/>
          </a:bodyPr>
          <a:lstStyle/>
          <a:p>
            <a:r>
              <a:rPr lang="en-US" sz="5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Don’t Ask For Permission</a:t>
            </a:r>
            <a:br>
              <a:rPr lang="en-US" sz="5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5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285" y="2589348"/>
            <a:ext cx="10096570" cy="1143000"/>
          </a:xfrm>
        </p:spPr>
        <p:txBody>
          <a:bodyPr>
            <a:noAutofit/>
          </a:bodyPr>
          <a:lstStyle/>
          <a:p>
            <a:r>
              <a:rPr lang="en-US" sz="5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Don’t Ask For Permission</a:t>
            </a:r>
            <a:br>
              <a:rPr lang="en-US" sz="5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5000" dirty="0" smtClean="0"/>
              <a:t>Beg For Forgiveness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4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41" y="2589348"/>
            <a:ext cx="8177918" cy="1143000"/>
          </a:xfrm>
        </p:spPr>
        <p:txBody>
          <a:bodyPr>
            <a:noAutofit/>
          </a:bodyPr>
          <a:lstStyle/>
          <a:p>
            <a:r>
              <a:rPr lang="en-US" sz="3000" b="0" dirty="0" smtClean="0"/>
              <a:t>Oops.</a:t>
            </a:r>
            <a:endParaRPr lang="en-US" sz="3000" b="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7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285" y="2589348"/>
            <a:ext cx="10096570" cy="1143000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 </a:t>
            </a:r>
            <a:br>
              <a:rPr lang="en-US" sz="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5000" dirty="0"/>
              <a:t/>
            </a:r>
            <a:br>
              <a:rPr lang="en-US" sz="5000" dirty="0"/>
            </a:br>
            <a:r>
              <a:rPr lang="en-US" sz="5000" dirty="0" smtClean="0"/>
              <a:t>Roll With It!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23885" y="2741748"/>
            <a:ext cx="1009657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50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If You Have </a:t>
            </a:r>
            <a:br>
              <a:rPr lang="en-US" sz="50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50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A </a:t>
            </a:r>
            <a:r>
              <a:rPr lang="en-US" sz="5000" smtClean="0"/>
              <a:t>Different </a:t>
            </a:r>
            <a:r>
              <a:rPr lang="en-US" sz="50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Idea For Something</a:t>
            </a:r>
            <a:br>
              <a:rPr lang="en-US" sz="50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5000" smtClean="0"/>
              <a:t/>
            </a:r>
            <a:br>
              <a:rPr lang="en-US" sz="5000" smtClean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9563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50" y="2589348"/>
            <a:ext cx="88535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Challenge You To </a:t>
            </a:r>
            <a:r>
              <a:rPr lang="en-US" sz="6000" u="sng" dirty="0" smtClean="0"/>
              <a:t>NOT Do </a:t>
            </a:r>
            <a:r>
              <a:rPr lang="en-US" sz="6000" i="1" u="sng" dirty="0" smtClean="0"/>
              <a:t>Exactly</a:t>
            </a:r>
            <a:r>
              <a:rPr lang="en-US" sz="6000" u="sng" dirty="0" smtClean="0"/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We Tell You To!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2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187" y="0"/>
            <a:ext cx="10280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1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187" y="0"/>
            <a:ext cx="1028026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3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Challenge You To </a:t>
            </a:r>
            <a:r>
              <a:rPr lang="en-US" sz="6000" u="sng" dirty="0" smtClean="0"/>
              <a:t>Not Do </a:t>
            </a:r>
            <a:r>
              <a:rPr lang="en-US" sz="6000" i="1" u="sng" dirty="0" smtClean="0"/>
              <a:t>Exactly</a:t>
            </a:r>
            <a:r>
              <a:rPr lang="en-US" sz="6000" u="sng" dirty="0" smtClean="0"/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We Tell You To!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0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If You </a:t>
            </a:r>
            <a:r>
              <a:rPr lang="en-US" sz="6000" dirty="0" smtClean="0"/>
              <a:t>Try To Do Anything Interesting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0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Fail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15" y="1143578"/>
            <a:ext cx="5152277" cy="51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Fail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1528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r>
              <a:rPr lang="en-US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A LOT</a:t>
            </a:r>
            <a:endParaRPr lang="en-US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87202">
            <a:off x="-401934" y="1779643"/>
            <a:ext cx="4228600" cy="4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871" y="705213"/>
            <a:ext cx="4973074" cy="4973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95503">
            <a:off x="1249683" y="4625983"/>
            <a:ext cx="7828096" cy="4973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1889" y="-1301119"/>
            <a:ext cx="4228600" cy="4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2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0"/>
            <a:ext cx="4661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52" y="0"/>
            <a:ext cx="513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1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41" y="2589348"/>
            <a:ext cx="8177918" cy="1143000"/>
          </a:xfrm>
        </p:spPr>
        <p:txBody>
          <a:bodyPr>
            <a:noAutofit/>
          </a:bodyPr>
          <a:lstStyle/>
          <a:p>
            <a:r>
              <a:rPr lang="en-US" sz="3200" b="0" dirty="0"/>
              <a:t>Why are we doing this?</a:t>
            </a:r>
            <a:endParaRPr lang="en-US" sz="3000" b="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3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9348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Case And Point:</a:t>
            </a:r>
            <a:br>
              <a:rPr lang="en-US" sz="5000" dirty="0" smtClean="0"/>
            </a:br>
            <a:r>
              <a:rPr lang="en-US" sz="5000" dirty="0" smtClean="0"/>
              <a:t>High School Robotics Team</a:t>
            </a:r>
            <a:endParaRPr lang="en-US" sz="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5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3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1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0"/>
            <a:ext cx="4661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17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52" y="0"/>
            <a:ext cx="513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6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But You’re </a:t>
            </a:r>
            <a:br>
              <a:rPr lang="en-US" sz="6000" dirty="0" smtClean="0"/>
            </a:br>
            <a:r>
              <a:rPr lang="en-US" sz="6000" dirty="0" smtClean="0"/>
              <a:t>Supposed To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8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8270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7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What’s The Best Exercise?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3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Should everyone be exercising at the same place?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6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41" y="2589348"/>
            <a:ext cx="8177918" cy="1143000"/>
          </a:xfrm>
        </p:spPr>
        <p:txBody>
          <a:bodyPr>
            <a:noAutofit/>
          </a:bodyPr>
          <a:lstStyle/>
          <a:p>
            <a:r>
              <a:rPr lang="en-US" sz="3000" b="0" dirty="0" smtClean="0"/>
              <a:t>To show that there’s the possibility of </a:t>
            </a:r>
            <a:r>
              <a:rPr lang="en-US" sz="3000" dirty="0" smtClean="0"/>
              <a:t>creating what you see missing </a:t>
            </a:r>
            <a:r>
              <a:rPr lang="en-US" sz="3000" b="0" dirty="0" smtClean="0"/>
              <a:t>in the world and </a:t>
            </a:r>
            <a:r>
              <a:rPr lang="en-US" sz="3000" dirty="0" smtClean="0"/>
              <a:t>not being afraid </a:t>
            </a:r>
            <a:r>
              <a:rPr lang="en-US" sz="3000" dirty="0" smtClean="0"/>
              <a:t>to break the rules</a:t>
            </a:r>
            <a:r>
              <a:rPr lang="en-US" sz="3000" b="0" dirty="0" smtClean="0"/>
              <a:t>.</a:t>
            </a:r>
            <a:endParaRPr lang="en-US" sz="3000" b="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64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Why are some people faster than others?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40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066"/>
          <a:stretch/>
        </p:blipFill>
        <p:spPr>
          <a:xfrm>
            <a:off x="177800" y="210245"/>
            <a:ext cx="8767281" cy="66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5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Grit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5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42034"/>
            <a:ext cx="81407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53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4575904" cy="6863856"/>
            <a:chOff x="4575904" y="-5856"/>
            <a:chExt cx="4575904" cy="6863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904" y="-5856"/>
              <a:ext cx="4575904" cy="686385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45396" b="42270"/>
            <a:stretch/>
          </p:blipFill>
          <p:spPr>
            <a:xfrm>
              <a:off x="4575904" y="3115936"/>
              <a:ext cx="4562446" cy="846595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06028" y="2825387"/>
            <a:ext cx="8229600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Experiment!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99998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If you’re not failing enough, you’re not working at your peak!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22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3336" b="13336"/>
          <a:stretch>
            <a:fillRect/>
          </a:stretch>
        </p:blipFill>
        <p:spPr>
          <a:xfrm>
            <a:off x="457200" y="2332037"/>
            <a:ext cx="8229600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493" y="108080"/>
            <a:ext cx="2066417" cy="20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0"/>
            <a:ext cx="5641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62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0"/>
            <a:ext cx="564184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95" y="60794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7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9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41" y="2589348"/>
            <a:ext cx="8177918" cy="1143000"/>
          </a:xfrm>
        </p:spPr>
        <p:txBody>
          <a:bodyPr>
            <a:noAutofit/>
          </a:bodyPr>
          <a:lstStyle/>
          <a:p>
            <a:pPr algn="l"/>
            <a:r>
              <a:rPr lang="en-US" sz="3000" b="0" dirty="0" smtClean="0"/>
              <a:t>There are 3 parts to this:</a:t>
            </a:r>
            <a:r>
              <a:rPr lang="en-US" sz="3000" b="0" dirty="0"/>
              <a:t>	</a:t>
            </a:r>
            <a:r>
              <a:rPr lang="en-US" sz="3000" b="0" dirty="0" smtClean="0"/>
              <a:t/>
            </a:r>
            <a:br>
              <a:rPr lang="en-US" sz="3000" b="0" dirty="0" smtClean="0"/>
            </a:br>
            <a:r>
              <a:rPr lang="en-US" sz="3000" b="0" dirty="0" smtClean="0"/>
              <a:t>- designing who you are</a:t>
            </a:r>
            <a:br>
              <a:rPr lang="en-US" sz="3000" b="0" dirty="0" smtClean="0"/>
            </a:br>
            <a:r>
              <a:rPr lang="en-US" sz="3000" b="0" dirty="0" smtClean="0"/>
              <a:t>- executing on the design</a:t>
            </a:r>
            <a:r>
              <a:rPr lang="en-US" sz="3000" b="0" dirty="0" smtClean="0"/>
              <a:t/>
            </a:r>
            <a:br>
              <a:rPr lang="en-US" sz="3000" b="0" dirty="0" smtClean="0"/>
            </a:br>
            <a:r>
              <a:rPr lang="en-US" sz="3000" b="0" dirty="0" smtClean="0"/>
              <a:t>- not </a:t>
            </a:r>
            <a:r>
              <a:rPr lang="en-US" sz="3000" b="0" smtClean="0"/>
              <a:t>being afraid</a:t>
            </a:r>
            <a:endParaRPr lang="en-US" sz="3000" b="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0"/>
            <a:ext cx="5596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8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6433"/>
            <a:ext cx="8229600" cy="1143000"/>
          </a:xfrm>
        </p:spPr>
        <p:txBody>
          <a:bodyPr/>
          <a:lstStyle/>
          <a:p>
            <a:r>
              <a:rPr lang="en-US" dirty="0" smtClean="0"/>
              <a:t>Set Status Quo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8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7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We Will Challenge You To Not Do Exactly What We Tell You To!</a:t>
            </a:r>
            <a:endParaRPr lang="en-US" sz="6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Challenge Accepted?</a:t>
            </a:r>
            <a:endParaRPr lang="en-US" sz="6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0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52" y="0"/>
            <a:ext cx="513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2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9348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FF7923"/>
                </a:solidFill>
              </a:rPr>
              <a:t>Is it bad to be confused and things are not working? </a:t>
            </a:r>
            <a:br>
              <a:rPr lang="en-US" sz="5000" dirty="0" smtClean="0">
                <a:solidFill>
                  <a:srgbClr val="FF7923"/>
                </a:solidFill>
              </a:rPr>
            </a:br>
            <a:r>
              <a:rPr lang="en-US" sz="5000" dirty="0"/>
              <a:t/>
            </a:r>
            <a:br>
              <a:rPr lang="en-US" sz="5000" dirty="0"/>
            </a:br>
            <a:r>
              <a:rPr lang="en-US" sz="5000" dirty="0" smtClean="0">
                <a:solidFill>
                  <a:srgbClr val="FF7923"/>
                </a:solidFill>
              </a:rPr>
              <a:t>What does that mean?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4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9348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FF7923"/>
                </a:solidFill>
              </a:rPr>
              <a:t>It’s A GOOD Thing!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9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285" y="2589348"/>
            <a:ext cx="10096570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Who’s Played With LEGO’s?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8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066"/>
          <a:stretch/>
        </p:blipFill>
        <p:spPr>
          <a:xfrm>
            <a:off x="177800" y="210245"/>
            <a:ext cx="8767281" cy="66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12" y="1263442"/>
            <a:ext cx="8542234" cy="568912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2589348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FF7923"/>
                </a:solidFill>
              </a:rPr>
              <a:t>What if something, even after you tried many different ways to fix it and it still doesn’t work?</a:t>
            </a:r>
            <a:endParaRPr lang="en-US" sz="5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6285" y="0"/>
            <a:ext cx="1031232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457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4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39" y="-1531620"/>
            <a:ext cx="10130962" cy="838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8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4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39" y="-1531620"/>
            <a:ext cx="10130962" cy="838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92685" y="4592168"/>
            <a:ext cx="6251316" cy="2265831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>
                <a:latin typeface="Century Gothic"/>
                <a:cs typeface="Century Gothic"/>
              </a:rPr>
              <a:t>Ask For Help!</a:t>
            </a:r>
            <a:endParaRPr lang="en-US" sz="5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657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47" y="2522784"/>
            <a:ext cx="4202118" cy="43352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657422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FF7923"/>
                </a:solidFill>
              </a:rPr>
              <a:t>It’s Going To Get Uncomfortable</a:t>
            </a:r>
            <a:endParaRPr lang="en-US" sz="5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1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Zip, Zap, </a:t>
            </a:r>
            <a:r>
              <a:rPr lang="en-US" sz="6000" dirty="0" err="1" smtClean="0">
                <a:solidFill>
                  <a:srgbClr val="FF7923"/>
                </a:solidFill>
              </a:rPr>
              <a:t>Zop</a:t>
            </a:r>
            <a:r>
              <a:rPr lang="en-US" sz="6000" dirty="0" smtClean="0">
                <a:solidFill>
                  <a:srgbClr val="FF7923"/>
                </a:solidFill>
              </a:rPr>
              <a:t> 2.0</a:t>
            </a:r>
            <a:endParaRPr lang="en-US" sz="6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You </a:t>
            </a:r>
            <a:r>
              <a:rPr lang="en-US" sz="6000" dirty="0" err="1" smtClean="0">
                <a:solidFill>
                  <a:srgbClr val="FF7923"/>
                </a:solidFill>
              </a:rPr>
              <a:t>Trailblaze</a:t>
            </a:r>
            <a:r>
              <a:rPr lang="en-US" sz="6000" dirty="0" smtClean="0">
                <a:solidFill>
                  <a:srgbClr val="FF7923"/>
                </a:solidFill>
              </a:rPr>
              <a:t> The Crowd</a:t>
            </a:r>
            <a:endParaRPr lang="en-US" sz="6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506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4575904" cy="6863856"/>
            <a:chOff x="4575904" y="-5856"/>
            <a:chExt cx="4575904" cy="6863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904" y="-5856"/>
              <a:ext cx="4575904" cy="686385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45396" b="42270"/>
            <a:stretch/>
          </p:blipFill>
          <p:spPr>
            <a:xfrm>
              <a:off x="4575904" y="3115936"/>
              <a:ext cx="4562446" cy="846595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06028" y="2825387"/>
            <a:ext cx="8229600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Experiment!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85601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52" y="0"/>
            <a:ext cx="513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2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500"/>
            <a:ext cx="4965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9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9144000" cy="57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89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865439"/>
            <a:ext cx="8206154" cy="19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865439"/>
            <a:ext cx="8206154" cy="19469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280023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magic.jonl.org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8751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293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Turn Your Computers </a:t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So That They Face Out!</a:t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/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The Screen Should Turn Black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4811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6000" smtClean="0"/>
              <a:t>magic.jonl.org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2343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9" y="0"/>
            <a:ext cx="10627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71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621"/>
          <a:stretch/>
        </p:blipFill>
        <p:spPr>
          <a:xfrm>
            <a:off x="0" y="1055076"/>
            <a:ext cx="9144000" cy="47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5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621"/>
          <a:stretch/>
        </p:blipFill>
        <p:spPr>
          <a:xfrm>
            <a:off x="0" y="1055076"/>
            <a:ext cx="9144000" cy="470877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5509758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49.4 Million People</a:t>
            </a:r>
            <a:endParaRPr lang="en-US" sz="7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8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8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57 Million People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9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2.4 BILLION People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0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2685" y="4592168"/>
            <a:ext cx="6251316" cy="2265831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>
                <a:latin typeface="Century Gothic"/>
                <a:cs typeface="Century Gothic"/>
              </a:rPr>
              <a:t>Had the power to build anything!</a:t>
            </a:r>
            <a:endParaRPr lang="en-US" sz="5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3872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1 Video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42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0"/>
            <a:ext cx="8028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6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9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Learners' House Retreat, Peaks Island, Main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13" b="27635"/>
          <a:stretch/>
        </p:blipFill>
        <p:spPr>
          <a:xfrm>
            <a:off x="-683845" y="-253999"/>
            <a:ext cx="10511691" cy="71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7428" r="7428"/>
          <a:stretch>
            <a:fillRect/>
          </a:stretch>
        </p:blipFill>
        <p:spPr/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0892" y="236601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7923"/>
                </a:solidFill>
              </a:rPr>
              <a:t>Facebook was built</a:t>
            </a:r>
            <a:br>
              <a:rPr lang="en-US" sz="4000" dirty="0" smtClean="0">
                <a:solidFill>
                  <a:srgbClr val="FF7923"/>
                </a:solidFill>
              </a:rPr>
            </a:br>
            <a:r>
              <a:rPr lang="en-US" sz="4000" dirty="0" smtClean="0">
                <a:solidFill>
                  <a:srgbClr val="FF7923"/>
                </a:solidFill>
              </a:rPr>
              <a:t> in a dorm room….</a:t>
            </a:r>
            <a:endParaRPr lang="en-US" sz="4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8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7428" r="7428"/>
          <a:stretch>
            <a:fillRect/>
          </a:stretch>
        </p:blipFill>
        <p:spPr/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0892" y="236601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7923"/>
                </a:solidFill>
              </a:rPr>
              <a:t>You Can Do It Too!</a:t>
            </a:r>
            <a:endParaRPr lang="en-US" sz="4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52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9" y="0"/>
            <a:ext cx="10627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9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00100"/>
            <a:ext cx="7112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50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6637</TotalTime>
  <Words>291</Words>
  <Application>Microsoft Macintosh PowerPoint</Application>
  <PresentationFormat>On-screen Show (4:3)</PresentationFormat>
  <Paragraphs>51</Paragraphs>
  <Slides>97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Office Theme</vt:lpstr>
      <vt:lpstr>Welcome to Hack Camp!</vt:lpstr>
      <vt:lpstr>So you thought you signed up for a programming camp…</vt:lpstr>
      <vt:lpstr>Oops.</vt:lpstr>
      <vt:lpstr>Why are we doing this?</vt:lpstr>
      <vt:lpstr>To show that there’s the possibility of creating what you see missing in the world and not being afraid to break the rules.</vt:lpstr>
      <vt:lpstr>There are 3 parts to this:  - designing who you are - executing on the design - not being afraid</vt:lpstr>
      <vt:lpstr>Who’s Played With LEGO’s?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Expressing Yourself</vt:lpstr>
      <vt:lpstr>Expressing Yourself</vt:lpstr>
      <vt:lpstr>PowerPoint Presentation</vt:lpstr>
      <vt:lpstr>PowerPoint Presentation</vt:lpstr>
      <vt:lpstr>Don’t Ask For Permission </vt:lpstr>
      <vt:lpstr>Don’t Ask For Permission Beg For Forgiveness</vt:lpstr>
      <vt:lpstr>   Roll With It!</vt:lpstr>
      <vt:lpstr>We Will Challenge You To NOT Do Exactly What We Tell You To!</vt:lpstr>
      <vt:lpstr>PowerPoint Presentation</vt:lpstr>
      <vt:lpstr>PowerPoint Presentation</vt:lpstr>
      <vt:lpstr>We Will Challenge You To Not Do Exactly What We Tell You To!</vt:lpstr>
      <vt:lpstr>If You Try To Do Anything Interesting</vt:lpstr>
      <vt:lpstr>You Will Fail</vt:lpstr>
      <vt:lpstr>You Will Fail</vt:lpstr>
      <vt:lpstr>PowerPoint Presentation</vt:lpstr>
      <vt:lpstr>PowerPoint Presentation</vt:lpstr>
      <vt:lpstr>Case And Point: High School Robotics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You’re  Supposed To</vt:lpstr>
      <vt:lpstr>PowerPoint Presentation</vt:lpstr>
      <vt:lpstr>What’s The Best Exercise?</vt:lpstr>
      <vt:lpstr>Should everyone be exercising at the same place?</vt:lpstr>
      <vt:lpstr>Why are some people faster than others?</vt:lpstr>
      <vt:lpstr>PowerPoint Presentation</vt:lpstr>
      <vt:lpstr>Grit</vt:lpstr>
      <vt:lpstr>PowerPoint Presentation</vt:lpstr>
      <vt:lpstr>Experiment!</vt:lpstr>
      <vt:lpstr>If you’re not failing enough, you’re not working at your peak!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Status Quo</vt:lpstr>
      <vt:lpstr>PowerPoint Presentation</vt:lpstr>
      <vt:lpstr>PowerPoint Presentation</vt:lpstr>
      <vt:lpstr>PowerPoint Presentation</vt:lpstr>
      <vt:lpstr>We Will Challenge You To Not Do Exactly What We Tell You To!</vt:lpstr>
      <vt:lpstr>Challenge Accepted?</vt:lpstr>
      <vt:lpstr>PowerPoint Presentation</vt:lpstr>
      <vt:lpstr>Is it bad to be confused and things are not working?   What does that mean?</vt:lpstr>
      <vt:lpstr>It’s A GOOD Thing!</vt:lpstr>
      <vt:lpstr>PowerPoint Presentation</vt:lpstr>
      <vt:lpstr>What if something, even after you tried many different ways to fix it and it still doesn’t work?</vt:lpstr>
      <vt:lpstr>PowerPoint Presentation</vt:lpstr>
      <vt:lpstr>PowerPoint Presentation</vt:lpstr>
      <vt:lpstr>PowerPoint Presentation</vt:lpstr>
      <vt:lpstr>It’s Going To Get Uncomfortable</vt:lpstr>
      <vt:lpstr>Zip, Zap, Zop 2.0</vt:lpstr>
      <vt:lpstr>You Trailblaze The Crowd</vt:lpstr>
      <vt:lpstr>Experiment!</vt:lpstr>
      <vt:lpstr>PowerPoint Presentation</vt:lpstr>
      <vt:lpstr>PowerPoint Presentation</vt:lpstr>
      <vt:lpstr>PowerPoint Presentation</vt:lpstr>
      <vt:lpstr>magic.jonl.org</vt:lpstr>
      <vt:lpstr>Turn Your Computers  So That They Face Out!  The Screen Should Turn Black</vt:lpstr>
      <vt:lpstr>PowerPoint Presentation</vt:lpstr>
      <vt:lpstr>PowerPoint Presentation</vt:lpstr>
      <vt:lpstr>49.4 Million People</vt:lpstr>
      <vt:lpstr>PowerPoint Presentation</vt:lpstr>
      <vt:lpstr>57 Million People</vt:lpstr>
      <vt:lpstr>2.4 BILLION People</vt:lpstr>
      <vt:lpstr>1 Video</vt:lpstr>
      <vt:lpstr>PowerPoint Presentation</vt:lpstr>
      <vt:lpstr>PowerPoint Presentation</vt:lpstr>
      <vt:lpstr>PowerPoint Presentation</vt:lpstr>
      <vt:lpstr>Facebook was built  in a dorm room….</vt:lpstr>
      <vt:lpstr>You Can Do It Too!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Pharoh</dc:title>
  <dc:creator>Jonathan</dc:creator>
  <cp:lastModifiedBy>Jonathan</cp:lastModifiedBy>
  <cp:revision>364</cp:revision>
  <dcterms:created xsi:type="dcterms:W3CDTF">2014-03-03T20:11:39Z</dcterms:created>
  <dcterms:modified xsi:type="dcterms:W3CDTF">2015-06-01T15:46:19Z</dcterms:modified>
</cp:coreProperties>
</file>